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F4DF-99A2-4A1E-B2C9-A4BE71E09CF6}" type="datetimeFigureOut">
              <a:rPr lang="en-IN" smtClean="0"/>
              <a:t>23-04-2017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9D9C-F8C3-42E4-8E34-719827A79F2E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F4DF-99A2-4A1E-B2C9-A4BE71E09CF6}" type="datetimeFigureOut">
              <a:rPr lang="en-IN" smtClean="0"/>
              <a:t>23-04-2017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9D9C-F8C3-42E4-8E34-719827A79F2E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F4DF-99A2-4A1E-B2C9-A4BE71E09CF6}" type="datetimeFigureOut">
              <a:rPr lang="en-IN" smtClean="0"/>
              <a:t>23-04-2017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9D9C-F8C3-42E4-8E34-719827A79F2E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F4DF-99A2-4A1E-B2C9-A4BE71E09CF6}" type="datetimeFigureOut">
              <a:rPr lang="en-IN" smtClean="0"/>
              <a:t>23-04-2017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9D9C-F8C3-42E4-8E34-719827A79F2E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F4DF-99A2-4A1E-B2C9-A4BE71E09CF6}" type="datetimeFigureOut">
              <a:rPr lang="en-IN" smtClean="0"/>
              <a:t>23-04-2017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9D9C-F8C3-42E4-8E34-719827A79F2E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F4DF-99A2-4A1E-B2C9-A4BE71E09CF6}" type="datetimeFigureOut">
              <a:rPr lang="en-IN" smtClean="0"/>
              <a:t>23-04-2017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9D9C-F8C3-42E4-8E34-719827A79F2E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F4DF-99A2-4A1E-B2C9-A4BE71E09CF6}" type="datetimeFigureOut">
              <a:rPr lang="en-IN" smtClean="0"/>
              <a:t>23-04-2017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9D9C-F8C3-42E4-8E34-719827A79F2E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F4DF-99A2-4A1E-B2C9-A4BE71E09CF6}" type="datetimeFigureOut">
              <a:rPr lang="en-IN" smtClean="0"/>
              <a:t>23-04-2017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9D9C-F8C3-42E4-8E34-719827A79F2E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F4DF-99A2-4A1E-B2C9-A4BE71E09CF6}" type="datetimeFigureOut">
              <a:rPr lang="en-IN" smtClean="0"/>
              <a:t>23-04-2017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9D9C-F8C3-42E4-8E34-719827A79F2E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F4DF-99A2-4A1E-B2C9-A4BE71E09CF6}" type="datetimeFigureOut">
              <a:rPr lang="en-IN" smtClean="0"/>
              <a:t>23-04-2017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9D9C-F8C3-42E4-8E34-719827A79F2E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6F4DF-99A2-4A1E-B2C9-A4BE71E09CF6}" type="datetimeFigureOut">
              <a:rPr lang="en-IN" smtClean="0"/>
              <a:t>23-04-2017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9D9C-F8C3-42E4-8E34-719827A79F2E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F4DF-99A2-4A1E-B2C9-A4BE71E09CF6}" type="datetimeFigureOut">
              <a:rPr lang="en-IN" smtClean="0"/>
              <a:t>23-04-2017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49D9C-F8C3-42E4-8E34-719827A79F2E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60523_13500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987824" y="908720"/>
            <a:ext cx="3240776" cy="19442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 descr="20160523_135343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3059832" y="3573016"/>
            <a:ext cx="3120747" cy="18722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 descr="20160523_135516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 rot="5400000">
            <a:off x="-947332" y="1819539"/>
            <a:ext cx="4752530" cy="24988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20160523_135913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 rot="5400000">
            <a:off x="5302223" y="1834679"/>
            <a:ext cx="4752529" cy="24685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Manjusha</dc:creator>
  <cp:lastModifiedBy>Manjusha</cp:lastModifiedBy>
  <cp:revision>1</cp:revision>
  <dcterms:created xsi:type="dcterms:W3CDTF">2017-04-23T14:28:41Z</dcterms:created>
  <dcterms:modified xsi:type="dcterms:W3CDTF">2017-04-23T14:28:56Z</dcterms:modified>
</cp:coreProperties>
</file>